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60" r:id="rId1"/>
  </p:sldMasterIdLst>
  <p:notesMasterIdLst>
    <p:notesMasterId r:id="rId2"/>
  </p:notesMasterIdLst>
  <p:sldIdLst>
    <p:sldId id="260" r:id="rId3"/>
    <p:sldId id="261" r:id="rId4"/>
    <p:sldId id="263" r:id="rId5"/>
    <p:sldId id="264" r:id="rId6"/>
    <p:sldId id="265" r:id="rId7"/>
    <p:sldId id="266" r:id="rId8"/>
    <p:sldId id="267" r:id="rId9"/>
    <p:sldId id="268" r:id="rId10"/>
  </p:sldIdLst>
  <p:sldSz cy="1828800" cx="3200400"/>
  <p:notesSz cx="6858000" cy="9144000"/>
  <p:defaultTextStyle>
    <a:defPPr>
      <a:defRPr lang="en-US"/>
    </a:defPPr>
    <a:lvl1pPr algn="l" defTabSz="4572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2B4141"/>
    <a:srgbClr val="FFFCF3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2868" autoAdjust="0"/>
    <p:restoredTop sz="94280" autoAdjust="0"/>
  </p:normalViewPr>
  <p:slideViewPr>
    <p:cSldViewPr snapToGrid="0">
      <p:cViewPr varScale="1">
        <p:scale>
          <a:sx n="284" d="100"/>
          <a:sy n="284" d="100"/>
        </p:scale>
        <p:origin x="1133" y="16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tableStyles" Target="tableStyles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/Relationships>
</file>

<file path=ppt/media/image11.jpeg>
</file>

<file path=ppt/media/image3.jpeg>
</file>

<file path=ppt/media/image5.jpeg>
</file>

<file path=ppt/media/image7.jpe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it-CH"/>
          </a:p>
        </p:txBody>
      </p:sp>
      <p:sp>
        <p:nvSpPr>
          <p:cNvPr id="104864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C8B8DC8F-CB6F-4533-A8E2-F07682B58336}" type="datetimeFigureOut">
              <a:rPr lang="it-CH" smtClean="0"/>
              <a:t>28.06.2019</a:t>
            </a:fld>
            <a:endParaRPr lang="it-CH"/>
          </a:p>
        </p:txBody>
      </p:sp>
      <p:sp>
        <p:nvSpPr>
          <p:cNvPr id="1048644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728663" y="1143000"/>
            <a:ext cx="5400675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lang="it-CH"/>
          </a:p>
        </p:txBody>
      </p:sp>
      <p:sp>
        <p:nvSpPr>
          <p:cNvPr id="104864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CH"/>
          </a:p>
        </p:txBody>
      </p:sp>
      <p:sp>
        <p:nvSpPr>
          <p:cNvPr id="104864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it-CH"/>
          </a:p>
        </p:txBody>
      </p:sp>
      <p:sp>
        <p:nvSpPr>
          <p:cNvPr id="104864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C362AB5F-591D-4B56-9091-1F8F97E45115}" type="slidenum">
              <a:rPr lang="it-CH" smtClean="0"/>
              <a:t>‹#›</a:t>
            </a:fld>
            <a:endParaRPr lang="it-CH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Title 1"/>
          <p:cNvSpPr>
            <a:spLocks noGrp="1"/>
          </p:cNvSpPr>
          <p:nvPr>
            <p:ph type="ctrTitle"/>
          </p:nvPr>
        </p:nvSpPr>
        <p:spPr>
          <a:xfrm>
            <a:off x="400050" y="299297"/>
            <a:ext cx="2400300" cy="636693"/>
          </a:xfrm>
        </p:spPr>
        <p:txBody>
          <a:bodyPr anchor="b"/>
          <a:lstStyle>
            <a:lvl1pPr algn="ctr">
              <a:defRPr sz="1575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90" name="Subtitle 2"/>
          <p:cNvSpPr>
            <a:spLocks noGrp="1"/>
          </p:cNvSpPr>
          <p:nvPr>
            <p:ph type="subTitle" idx="1"/>
          </p:nvPr>
        </p:nvSpPr>
        <p:spPr>
          <a:xfrm>
            <a:off x="400050" y="960543"/>
            <a:ext cx="2400300" cy="441537"/>
          </a:xfrm>
        </p:spPr>
        <p:txBody>
          <a:bodyPr/>
          <a:lstStyle>
            <a:lvl1pPr algn="ctr" indent="0" marL="0">
              <a:buNone/>
              <a:defRPr sz="630"/>
            </a:lvl1pPr>
            <a:lvl2pPr algn="ctr" indent="0" marL="120015">
              <a:buNone/>
              <a:defRPr sz="525"/>
            </a:lvl2pPr>
            <a:lvl3pPr algn="ctr" indent="0" marL="240030">
              <a:buNone/>
              <a:defRPr sz="472"/>
            </a:lvl3pPr>
            <a:lvl4pPr algn="ctr" indent="0" marL="360045">
              <a:buNone/>
              <a:defRPr sz="420"/>
            </a:lvl4pPr>
            <a:lvl5pPr algn="ctr" indent="0" marL="480060">
              <a:buNone/>
              <a:defRPr sz="420"/>
            </a:lvl5pPr>
            <a:lvl6pPr algn="ctr" indent="0" marL="600075">
              <a:buNone/>
              <a:defRPr sz="420"/>
            </a:lvl6pPr>
            <a:lvl7pPr algn="ctr" indent="0" marL="720090">
              <a:buNone/>
              <a:defRPr sz="420"/>
            </a:lvl7pPr>
            <a:lvl8pPr algn="ctr" indent="0" marL="840105">
              <a:buNone/>
              <a:defRPr sz="420"/>
            </a:lvl8pPr>
            <a:lvl9pPr algn="ctr" indent="0" marL="960120">
              <a:buNone/>
              <a:defRPr sz="420"/>
            </a:lvl9pPr>
          </a:lstStyle>
          <a:p>
            <a:r>
              <a:rPr lang="en-US"/>
              <a:t>Click to edit Master subtitle style</a:t>
            </a:r>
            <a:endParaRPr dirty="0" lang="en-US"/>
          </a:p>
        </p:txBody>
      </p:sp>
      <p:sp>
        <p:nvSpPr>
          <p:cNvPr id="104859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59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GB"/>
          </a:p>
        </p:txBody>
      </p:sp>
      <p:sp>
        <p:nvSpPr>
          <p:cNvPr id="104859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10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6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GB"/>
          </a:p>
        </p:txBody>
      </p:sp>
      <p:sp>
        <p:nvSpPr>
          <p:cNvPr id="10486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Vertical Title 1"/>
          <p:cNvSpPr>
            <a:spLocks noGrp="1"/>
          </p:cNvSpPr>
          <p:nvPr>
            <p:ph type="title" orient="vert"/>
          </p:nvPr>
        </p:nvSpPr>
        <p:spPr>
          <a:xfrm>
            <a:off x="2290286" y="97367"/>
            <a:ext cx="690086" cy="1549823"/>
          </a:xfrm>
        </p:spPr>
        <p:txBody>
          <a:bodyPr vert="eaVert"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99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0027" y="97367"/>
            <a:ext cx="2030254" cy="1549823"/>
          </a:xfrm>
        </p:spPr>
        <p:txBody>
          <a:bodyPr vert="eaVert"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0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60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GB"/>
          </a:p>
        </p:txBody>
      </p:sp>
      <p:sp>
        <p:nvSpPr>
          <p:cNvPr id="104860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82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GB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itle 1"/>
          <p:cNvSpPr>
            <a:spLocks noGrp="1"/>
          </p:cNvSpPr>
          <p:nvPr>
            <p:ph type="title"/>
          </p:nvPr>
        </p:nvSpPr>
        <p:spPr>
          <a:xfrm>
            <a:off x="218361" y="455930"/>
            <a:ext cx="2760345" cy="760730"/>
          </a:xfrm>
        </p:spPr>
        <p:txBody>
          <a:bodyPr anchor="b"/>
          <a:lstStyle>
            <a:lvl1pPr>
              <a:defRPr sz="1575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15" name="Text Placeholder 2"/>
          <p:cNvSpPr>
            <a:spLocks noGrp="1"/>
          </p:cNvSpPr>
          <p:nvPr>
            <p:ph type="body" idx="1"/>
          </p:nvPr>
        </p:nvSpPr>
        <p:spPr>
          <a:xfrm>
            <a:off x="218361" y="1223857"/>
            <a:ext cx="2760345" cy="400050"/>
          </a:xfrm>
        </p:spPr>
        <p:txBody>
          <a:bodyPr/>
          <a:lstStyle>
            <a:lvl1pPr indent="0" marL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1pPr>
            <a:lvl2pPr indent="0" marL="120015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2pPr>
            <a:lvl3pPr indent="0" marL="240030">
              <a:buNone/>
              <a:defRPr sz="472">
                <a:solidFill>
                  <a:schemeClr val="tx1">
                    <a:tint val="75000"/>
                  </a:schemeClr>
                </a:solidFill>
              </a:defRPr>
            </a:lvl3pPr>
            <a:lvl4pPr indent="0" marL="360045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4pPr>
            <a:lvl5pPr indent="0" marL="48006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5pPr>
            <a:lvl6pPr indent="0" marL="600075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6pPr>
            <a:lvl7pPr indent="0" marL="72009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7pPr>
            <a:lvl8pPr indent="0" marL="840105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8pPr>
            <a:lvl9pPr indent="0" marL="96012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1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61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GB"/>
          </a:p>
        </p:txBody>
      </p:sp>
      <p:sp>
        <p:nvSpPr>
          <p:cNvPr id="104861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20" name="Content Placeholder 2"/>
          <p:cNvSpPr>
            <a:spLocks noGrp="1"/>
          </p:cNvSpPr>
          <p:nvPr>
            <p:ph sz="half" idx="1"/>
          </p:nvPr>
        </p:nvSpPr>
        <p:spPr>
          <a:xfrm>
            <a:off x="220028" y="486833"/>
            <a:ext cx="1360170" cy="1160357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21" name="Content Placeholder 3"/>
          <p:cNvSpPr>
            <a:spLocks noGrp="1"/>
          </p:cNvSpPr>
          <p:nvPr>
            <p:ph sz="half" idx="2"/>
          </p:nvPr>
        </p:nvSpPr>
        <p:spPr>
          <a:xfrm>
            <a:off x="1620203" y="486833"/>
            <a:ext cx="1360170" cy="1160357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2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62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GB"/>
          </a:p>
        </p:txBody>
      </p:sp>
      <p:sp>
        <p:nvSpPr>
          <p:cNvPr id="104862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Title 1"/>
          <p:cNvSpPr>
            <a:spLocks noGrp="1"/>
          </p:cNvSpPr>
          <p:nvPr>
            <p:ph type="title"/>
          </p:nvPr>
        </p:nvSpPr>
        <p:spPr>
          <a:xfrm>
            <a:off x="220444" y="97367"/>
            <a:ext cx="2760345" cy="353483"/>
          </a:xfrm>
        </p:spPr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26" name="Text Placeholder 2"/>
          <p:cNvSpPr>
            <a:spLocks noGrp="1"/>
          </p:cNvSpPr>
          <p:nvPr>
            <p:ph type="body" idx="1"/>
          </p:nvPr>
        </p:nvSpPr>
        <p:spPr>
          <a:xfrm>
            <a:off x="220445" y="448310"/>
            <a:ext cx="1353919" cy="219710"/>
          </a:xfrm>
        </p:spPr>
        <p:txBody>
          <a:bodyPr anchor="b"/>
          <a:lstStyle>
            <a:lvl1pPr indent="0" marL="0">
              <a:buNone/>
              <a:defRPr b="1" sz="630"/>
            </a:lvl1pPr>
            <a:lvl2pPr indent="0" marL="120015">
              <a:buNone/>
              <a:defRPr b="1" sz="525"/>
            </a:lvl2pPr>
            <a:lvl3pPr indent="0" marL="240030">
              <a:buNone/>
              <a:defRPr b="1" sz="472"/>
            </a:lvl3pPr>
            <a:lvl4pPr indent="0" marL="360045">
              <a:buNone/>
              <a:defRPr b="1" sz="420"/>
            </a:lvl4pPr>
            <a:lvl5pPr indent="0" marL="480060">
              <a:buNone/>
              <a:defRPr b="1" sz="420"/>
            </a:lvl5pPr>
            <a:lvl6pPr indent="0" marL="600075">
              <a:buNone/>
              <a:defRPr b="1" sz="420"/>
            </a:lvl6pPr>
            <a:lvl7pPr indent="0" marL="720090">
              <a:buNone/>
              <a:defRPr b="1" sz="420"/>
            </a:lvl7pPr>
            <a:lvl8pPr indent="0" marL="840105">
              <a:buNone/>
              <a:defRPr b="1" sz="420"/>
            </a:lvl8pPr>
            <a:lvl9pPr indent="0" marL="960120">
              <a:buNone/>
              <a:defRPr b="1" sz="4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27" name="Content Placeholder 3"/>
          <p:cNvSpPr>
            <a:spLocks noGrp="1"/>
          </p:cNvSpPr>
          <p:nvPr>
            <p:ph sz="half" idx="2"/>
          </p:nvPr>
        </p:nvSpPr>
        <p:spPr>
          <a:xfrm>
            <a:off x="220445" y="668020"/>
            <a:ext cx="1353919" cy="982557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2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20202" y="448310"/>
            <a:ext cx="1360587" cy="219710"/>
          </a:xfrm>
        </p:spPr>
        <p:txBody>
          <a:bodyPr anchor="b"/>
          <a:lstStyle>
            <a:lvl1pPr indent="0" marL="0">
              <a:buNone/>
              <a:defRPr b="1" sz="630"/>
            </a:lvl1pPr>
            <a:lvl2pPr indent="0" marL="120015">
              <a:buNone/>
              <a:defRPr b="1" sz="525"/>
            </a:lvl2pPr>
            <a:lvl3pPr indent="0" marL="240030">
              <a:buNone/>
              <a:defRPr b="1" sz="472"/>
            </a:lvl3pPr>
            <a:lvl4pPr indent="0" marL="360045">
              <a:buNone/>
              <a:defRPr b="1" sz="420"/>
            </a:lvl4pPr>
            <a:lvl5pPr indent="0" marL="480060">
              <a:buNone/>
              <a:defRPr b="1" sz="420"/>
            </a:lvl5pPr>
            <a:lvl6pPr indent="0" marL="600075">
              <a:buNone/>
              <a:defRPr b="1" sz="420"/>
            </a:lvl6pPr>
            <a:lvl7pPr indent="0" marL="720090">
              <a:buNone/>
              <a:defRPr b="1" sz="420"/>
            </a:lvl7pPr>
            <a:lvl8pPr indent="0" marL="840105">
              <a:buNone/>
              <a:defRPr b="1" sz="420"/>
            </a:lvl8pPr>
            <a:lvl9pPr indent="0" marL="960120">
              <a:buNone/>
              <a:defRPr b="1" sz="4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29" name="Content Placeholder 5"/>
          <p:cNvSpPr>
            <a:spLocks noGrp="1"/>
          </p:cNvSpPr>
          <p:nvPr>
            <p:ph sz="quarter" idx="4"/>
          </p:nvPr>
        </p:nvSpPr>
        <p:spPr>
          <a:xfrm>
            <a:off x="1620202" y="668020"/>
            <a:ext cx="1360587" cy="982557"/>
          </a:xfrm>
        </p:spPr>
        <p:txBody>
          <a:bodyPr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3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63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GB"/>
          </a:p>
        </p:txBody>
      </p:sp>
      <p:sp>
        <p:nvSpPr>
          <p:cNvPr id="104863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95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59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GB"/>
          </a:p>
        </p:txBody>
      </p:sp>
      <p:sp>
        <p:nvSpPr>
          <p:cNvPr id="104859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63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GB"/>
          </a:p>
        </p:txBody>
      </p:sp>
      <p:sp>
        <p:nvSpPr>
          <p:cNvPr id="104863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Title 1"/>
          <p:cNvSpPr>
            <a:spLocks noGrp="1"/>
          </p:cNvSpPr>
          <p:nvPr>
            <p:ph type="title"/>
          </p:nvPr>
        </p:nvSpPr>
        <p:spPr>
          <a:xfrm>
            <a:off x="220445" y="121920"/>
            <a:ext cx="1032212" cy="426720"/>
          </a:xfrm>
        </p:spPr>
        <p:txBody>
          <a:bodyPr anchor="b"/>
          <a:lstStyle>
            <a:lvl1pPr>
              <a:defRPr sz="84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37" name="Content Placeholder 2"/>
          <p:cNvSpPr>
            <a:spLocks noGrp="1"/>
          </p:cNvSpPr>
          <p:nvPr>
            <p:ph idx="1"/>
          </p:nvPr>
        </p:nvSpPr>
        <p:spPr>
          <a:xfrm>
            <a:off x="1360587" y="263314"/>
            <a:ext cx="1620203" cy="1299633"/>
          </a:xfrm>
        </p:spPr>
        <p:txBody>
          <a:bodyPr/>
          <a:lstStyle>
            <a:lvl1pPr>
              <a:defRPr sz="840"/>
            </a:lvl1pPr>
            <a:lvl2pPr>
              <a:defRPr sz="735"/>
            </a:lvl2pPr>
            <a:lvl3pPr>
              <a:defRPr sz="630"/>
            </a:lvl3pPr>
            <a:lvl4pPr>
              <a:defRPr sz="525"/>
            </a:lvl4pPr>
            <a:lvl5pPr>
              <a:defRPr sz="525"/>
            </a:lvl5pPr>
            <a:lvl6pPr>
              <a:defRPr sz="525"/>
            </a:lvl6pPr>
            <a:lvl7pPr>
              <a:defRPr sz="525"/>
            </a:lvl7pPr>
            <a:lvl8pPr>
              <a:defRPr sz="525"/>
            </a:lvl8pPr>
            <a:lvl9pPr>
              <a:defRPr sz="52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38" name="Text Placeholder 3"/>
          <p:cNvSpPr>
            <a:spLocks noGrp="1"/>
          </p:cNvSpPr>
          <p:nvPr>
            <p:ph type="body" sz="half" idx="2"/>
          </p:nvPr>
        </p:nvSpPr>
        <p:spPr>
          <a:xfrm>
            <a:off x="220445" y="548640"/>
            <a:ext cx="1032212" cy="1016423"/>
          </a:xfrm>
        </p:spPr>
        <p:txBody>
          <a:bodyPr/>
          <a:lstStyle>
            <a:lvl1pPr indent="0" marL="0">
              <a:buNone/>
              <a:defRPr sz="420"/>
            </a:lvl1pPr>
            <a:lvl2pPr indent="0" marL="120015">
              <a:buNone/>
              <a:defRPr sz="368"/>
            </a:lvl2pPr>
            <a:lvl3pPr indent="0" marL="240030">
              <a:buNone/>
              <a:defRPr sz="315"/>
            </a:lvl3pPr>
            <a:lvl4pPr indent="0" marL="360045">
              <a:buNone/>
              <a:defRPr sz="263"/>
            </a:lvl4pPr>
            <a:lvl5pPr indent="0" marL="480060">
              <a:buNone/>
              <a:defRPr sz="263"/>
            </a:lvl5pPr>
            <a:lvl6pPr indent="0" marL="600075">
              <a:buNone/>
              <a:defRPr sz="263"/>
            </a:lvl6pPr>
            <a:lvl7pPr indent="0" marL="720090">
              <a:buNone/>
              <a:defRPr sz="263"/>
            </a:lvl7pPr>
            <a:lvl8pPr indent="0" marL="840105">
              <a:buNone/>
              <a:defRPr sz="263"/>
            </a:lvl8pPr>
            <a:lvl9pPr indent="0" marL="960120">
              <a:buNone/>
              <a:defRPr sz="2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3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64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GB"/>
          </a:p>
        </p:txBody>
      </p:sp>
      <p:sp>
        <p:nvSpPr>
          <p:cNvPr id="104864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Title 1"/>
          <p:cNvSpPr>
            <a:spLocks noGrp="1"/>
          </p:cNvSpPr>
          <p:nvPr>
            <p:ph type="title"/>
          </p:nvPr>
        </p:nvSpPr>
        <p:spPr>
          <a:xfrm>
            <a:off x="220445" y="121920"/>
            <a:ext cx="1032212" cy="426720"/>
          </a:xfrm>
        </p:spPr>
        <p:txBody>
          <a:bodyPr anchor="b"/>
          <a:lstStyle>
            <a:lvl1pPr>
              <a:defRPr sz="84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04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1360587" y="263314"/>
            <a:ext cx="1620203" cy="1299633"/>
          </a:xfrm>
        </p:spPr>
        <p:txBody>
          <a:bodyPr anchor="t"/>
          <a:lstStyle>
            <a:lvl1pPr indent="0" marL="0">
              <a:buNone/>
              <a:defRPr sz="840"/>
            </a:lvl1pPr>
            <a:lvl2pPr indent="0" marL="120015">
              <a:buNone/>
              <a:defRPr sz="735"/>
            </a:lvl2pPr>
            <a:lvl3pPr indent="0" marL="240030">
              <a:buNone/>
              <a:defRPr sz="630"/>
            </a:lvl3pPr>
            <a:lvl4pPr indent="0" marL="360045">
              <a:buNone/>
              <a:defRPr sz="525"/>
            </a:lvl4pPr>
            <a:lvl5pPr indent="0" marL="480060">
              <a:buNone/>
              <a:defRPr sz="525"/>
            </a:lvl5pPr>
            <a:lvl6pPr indent="0" marL="600075">
              <a:buNone/>
              <a:defRPr sz="525"/>
            </a:lvl6pPr>
            <a:lvl7pPr indent="0" marL="720090">
              <a:buNone/>
              <a:defRPr sz="525"/>
            </a:lvl7pPr>
            <a:lvl8pPr indent="0" marL="840105">
              <a:buNone/>
              <a:defRPr sz="525"/>
            </a:lvl8pPr>
            <a:lvl9pPr indent="0" marL="960120">
              <a:buNone/>
              <a:defRPr sz="525"/>
            </a:lvl9pPr>
          </a:lstStyle>
          <a:p>
            <a:r>
              <a:rPr dirty="0" lang="en-US"/>
              <a:t>Click icon to add picture</a:t>
            </a:r>
          </a:p>
        </p:txBody>
      </p:sp>
      <p:sp>
        <p:nvSpPr>
          <p:cNvPr id="1048605" name="Text Placeholder 3"/>
          <p:cNvSpPr>
            <a:spLocks noGrp="1"/>
          </p:cNvSpPr>
          <p:nvPr>
            <p:ph type="body" sz="half" idx="2"/>
          </p:nvPr>
        </p:nvSpPr>
        <p:spPr>
          <a:xfrm>
            <a:off x="220445" y="548640"/>
            <a:ext cx="1032212" cy="1016423"/>
          </a:xfrm>
        </p:spPr>
        <p:txBody>
          <a:bodyPr/>
          <a:lstStyle>
            <a:lvl1pPr indent="0" marL="0">
              <a:buNone/>
              <a:defRPr sz="420"/>
            </a:lvl1pPr>
            <a:lvl2pPr indent="0" marL="120015">
              <a:buNone/>
              <a:defRPr sz="368"/>
            </a:lvl2pPr>
            <a:lvl3pPr indent="0" marL="240030">
              <a:buNone/>
              <a:defRPr sz="315"/>
            </a:lvl3pPr>
            <a:lvl4pPr indent="0" marL="360045">
              <a:buNone/>
              <a:defRPr sz="263"/>
            </a:lvl4pPr>
            <a:lvl5pPr indent="0" marL="480060">
              <a:buNone/>
              <a:defRPr sz="263"/>
            </a:lvl5pPr>
            <a:lvl6pPr indent="0" marL="600075">
              <a:buNone/>
              <a:defRPr sz="263"/>
            </a:lvl6pPr>
            <a:lvl7pPr indent="0" marL="720090">
              <a:buNone/>
              <a:defRPr sz="263"/>
            </a:lvl7pPr>
            <a:lvl8pPr indent="0" marL="840105">
              <a:buNone/>
              <a:defRPr sz="263"/>
            </a:lvl8pPr>
            <a:lvl9pPr indent="0" marL="960120">
              <a:buNone/>
              <a:defRPr sz="2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60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60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GB"/>
          </a:p>
        </p:txBody>
      </p:sp>
      <p:sp>
        <p:nvSpPr>
          <p:cNvPr id="104860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220028" y="97367"/>
            <a:ext cx="2760345" cy="35348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220028" y="486833"/>
            <a:ext cx="2760345" cy="1160357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220028" y="1695027"/>
            <a:ext cx="720090" cy="97367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2881D-60FC-4736-B065-0A01D4CDA07A}" type="datetimeFigureOut">
              <a:rPr lang="en-GB" smtClean="0"/>
              <a:t>28/06/2019</a:t>
            </a:fld>
            <a:endParaRPr dirty="0" lang="en-GB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0133" y="1695027"/>
            <a:ext cx="1080135" cy="97367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 lang="en-GB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60283" y="1695027"/>
            <a:ext cx="720090" cy="97367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21548-E10E-45A6-B9E2-CA15064B7E56}" type="slidenum">
              <a:rPr lang="en-GB" smtClean="0"/>
              <a:t>‹#›</a:t>
            </a:fld>
            <a:endParaRPr dirty="0" lang="en-GB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0030" eaLnBrk="1" hangingPunct="1" latinLnBrk="0" rtl="0">
        <a:lnSpc>
          <a:spcPct val="90000"/>
        </a:lnSpc>
        <a:spcBef>
          <a:spcPct val="0"/>
        </a:spcBef>
        <a:buNone/>
        <a:defRPr sz="11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240030" eaLnBrk="1" hangingPunct="1" indent="-60008" latinLnBrk="0" marL="60008" rtl="0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735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240030" eaLnBrk="1" hangingPunct="1" indent="-60008" latinLnBrk="0" marL="180023" rtl="0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63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240030" eaLnBrk="1" hangingPunct="1" indent="-60008" latinLnBrk="0" marL="300038" rtl="0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525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240030" eaLnBrk="1" hangingPunct="1" indent="-60008" latinLnBrk="0" marL="420053" rtl="0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240030" eaLnBrk="1" hangingPunct="1" indent="-60008" latinLnBrk="0" marL="540068" rtl="0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240030" eaLnBrk="1" hangingPunct="1" indent="-60008" latinLnBrk="0" marL="660083" rtl="0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240030" eaLnBrk="1" hangingPunct="1" indent="-60008" latinLnBrk="0" marL="780098" rtl="0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240030" eaLnBrk="1" hangingPunct="1" indent="-60008" latinLnBrk="0" marL="900113" rtl="0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240030" eaLnBrk="1" hangingPunct="1" indent="-60008" latinLnBrk="0" marL="1020128" rtl="0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240030" eaLnBrk="1" hangingPunct="1" latinLnBrk="0" marL="0" rtl="0">
        <a:defRPr sz="472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240030" eaLnBrk="1" hangingPunct="1" latinLnBrk="0" marL="120015" rtl="0">
        <a:defRPr sz="472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240030" eaLnBrk="1" hangingPunct="1" latinLnBrk="0" marL="240030" rtl="0">
        <a:defRPr sz="472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240030" eaLnBrk="1" hangingPunct="1" latinLnBrk="0" marL="360045" rtl="0">
        <a:defRPr sz="472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240030" eaLnBrk="1" hangingPunct="1" latinLnBrk="0" marL="480060" rtl="0">
        <a:defRPr sz="472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240030" eaLnBrk="1" hangingPunct="1" latinLnBrk="0" marL="600075" rtl="0">
        <a:defRPr sz="472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240030" eaLnBrk="1" hangingPunct="1" latinLnBrk="0" marL="720090" rtl="0">
        <a:defRPr sz="472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240030" eaLnBrk="1" hangingPunct="1" latinLnBrk="0" marL="840105" rtl="0">
        <a:defRPr sz="472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240030" eaLnBrk="1" hangingPunct="1" latinLnBrk="0" marL="960120" rtl="0">
        <a:defRPr sz="4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2.emf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emf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8.emf"/><Relationship Id="rId2" Type="http://schemas.openxmlformats.org/officeDocument/2006/relationships/image" Target="../media/image9.jpeg"/><Relationship Id="rId3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emf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3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43361" t="42898" r="5342" b="25328"/>
          <a:stretch>
            <a:fillRect/>
          </a:stretch>
        </p:blipFill>
        <p:spPr>
          <a:xfrm>
            <a:off x="0" y="320"/>
            <a:ext cx="3200400" cy="1828480"/>
          </a:xfrm>
          <a:prstGeom prst="rect"/>
        </p:spPr>
      </p:pic>
      <p:sp>
        <p:nvSpPr>
          <p:cNvPr id="1048588" name="TextBox 91"/>
          <p:cNvSpPr txBox="1"/>
          <p:nvPr/>
        </p:nvSpPr>
        <p:spPr>
          <a:xfrm>
            <a:off x="228616" y="315977"/>
            <a:ext cx="2971783" cy="701040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A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m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a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z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o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n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 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S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a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l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e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s 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D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a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t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a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 </a:t>
            </a:r>
            <a:r>
              <a:rPr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 </a:t>
            </a:r>
            <a:r>
              <a:rPr altLang="en-US"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A</a:t>
            </a:r>
            <a:r>
              <a:rPr altLang="en-US"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n</a:t>
            </a:r>
            <a:r>
              <a:rPr altLang="en-US"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a</a:t>
            </a:r>
            <a:r>
              <a:rPr altLang="en-US"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l</a:t>
            </a:r>
            <a:r>
              <a:rPr altLang="en-US" b="1" dirty="0" sz="1800" lang="en-US">
                <a:solidFill>
                  <a:srgbClr val="363537"/>
                </a:solidFill>
                <a:latin typeface="Noto Sans PauCinHau"/>
                <a:ea typeface="Roboto Bk" pitchFamily="2" charset="0"/>
                <a:cs typeface="Noto Sans Oriya UI"/>
              </a:rPr>
              <a:t>ysis </a:t>
            </a:r>
            <a:endParaRPr altLang="en-US" b="1" sz="1400" lang="zh-CN">
              <a:latin typeface="Noto Sans PauCinHau"/>
              <a:cs typeface="Noto Sans Oriya UI"/>
            </a:endParaRPr>
          </a:p>
        </p:txBody>
      </p:sp>
      <p:sp>
        <p:nvSpPr>
          <p:cNvPr id="1048648" name=""/>
          <p:cNvSpPr txBox="1"/>
          <p:nvPr/>
        </p:nvSpPr>
        <p:spPr>
          <a:xfrm>
            <a:off x="452679" y="1275587"/>
            <a:ext cx="2638139" cy="294640"/>
          </a:xfrm>
          <a:prstGeom prst="rect"/>
        </p:spPr>
        <p:txBody>
          <a:bodyPr rtlCol="0" wrap="square">
            <a:spAutoFit/>
          </a:bodyPr>
          <a:p>
            <a:r>
              <a:rPr sz="700" lang="en-US">
                <a:solidFill>
                  <a:srgbClr val="000000"/>
                </a:solidFill>
              </a:rPr>
              <a:t>Amazon is one of the leading E-commerce platform where </a:t>
            </a:r>
            <a:endParaRPr sz="600" lang="en-IN">
              <a:solidFill>
                <a:srgbClr val="000000"/>
              </a:solidFill>
            </a:endParaRPr>
          </a:p>
          <a:p>
            <a:r>
              <a:rPr sz="700" lang="en-US">
                <a:solidFill>
                  <a:srgbClr val="000000"/>
                </a:solidFill>
              </a:rPr>
              <a:t>users can buy millions of products from a lot of categories.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3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/>
        </p:spPr>
      </p:pic>
      <p:sp>
        <p:nvSpPr>
          <p:cNvPr id="1048586" name="TextBox 5"/>
          <p:cNvSpPr txBox="1"/>
          <p:nvPr/>
        </p:nvSpPr>
        <p:spPr>
          <a:xfrm>
            <a:off x="152542" y="84912"/>
            <a:ext cx="1928913" cy="358140"/>
          </a:xfrm>
          <a:prstGeom prst="rect"/>
          <a:noFill/>
        </p:spPr>
        <p:txBody>
          <a:bodyPr rtlCol="0" wrap="square">
            <a:spAutoFit/>
          </a:bodyPr>
          <a:p>
            <a:r>
              <a:rPr dirty="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 </a:t>
            </a:r>
            <a:r>
              <a:rPr dirty="0" sz="16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O</a:t>
            </a:r>
            <a:r>
              <a:rPr dirty="0" sz="16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b</a:t>
            </a:r>
            <a:r>
              <a:rPr dirty="0" sz="16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j</a:t>
            </a:r>
            <a:r>
              <a:rPr dirty="0" sz="16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e</a:t>
            </a:r>
            <a:r>
              <a:rPr dirty="0" sz="16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ctives</a:t>
            </a:r>
            <a:r>
              <a:rPr dirty="0" sz="16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:</a:t>
            </a:r>
            <a:endParaRPr dirty="0" lang="en-US">
              <a:solidFill>
                <a:srgbClr val="363537"/>
              </a:solidFill>
              <a:latin typeface="AlternateGothic2 BT" panose="020B0608020202050204" pitchFamily="34" charset="0"/>
              <a:ea typeface="Roboto Bk" pitchFamily="2" charset="0"/>
              <a:cs typeface="Aharoni" panose="02010803020104030203" pitchFamily="2" charset="-79"/>
            </a:endParaRPr>
          </a:p>
        </p:txBody>
      </p:sp>
      <p:sp>
        <p:nvSpPr>
          <p:cNvPr id="1048650" name=""/>
          <p:cNvSpPr txBox="1"/>
          <p:nvPr/>
        </p:nvSpPr>
        <p:spPr>
          <a:xfrm>
            <a:off x="152542" y="586133"/>
            <a:ext cx="4000000" cy="891540"/>
          </a:xfrm>
          <a:prstGeom prst="rect"/>
        </p:spPr>
        <p:txBody>
          <a:bodyPr rtlCol="0" wrap="square">
            <a:spAutoFit/>
          </a:bodyPr>
          <a:p>
            <a:pPr indent="-171450" marL="171450">
              <a:buFont typeface="Arial"/>
              <a:buChar char="•"/>
            </a:pPr>
            <a:r>
              <a:rPr sz="800" lang="en-US">
                <a:solidFill>
                  <a:srgbClr val="000000"/>
                </a:solidFill>
              </a:rPr>
              <a:t>To calculate total sales, total profit, average profit margin and average unit price</a:t>
            </a:r>
            <a:endParaRPr sz="800" lang="en-IN">
              <a:solidFill>
                <a:srgbClr val="000000"/>
              </a:solidFill>
            </a:endParaRPr>
          </a:p>
          <a:p>
            <a:r>
              <a:rPr sz="800" lang="en-US">
                <a:solidFill>
                  <a:srgbClr val="000000"/>
                </a:solidFill>
              </a:rPr>
              <a:t>• To find which order priority gave highest sales</a:t>
            </a:r>
            <a:endParaRPr sz="800" lang="en-IN">
              <a:solidFill>
                <a:srgbClr val="000000"/>
              </a:solidFill>
            </a:endParaRPr>
          </a:p>
          <a:p>
            <a:r>
              <a:rPr sz="800" lang="en-US">
                <a:solidFill>
                  <a:srgbClr val="000000"/>
                </a:solidFill>
              </a:rPr>
              <a:t>• To find which is the bestseller Item type</a:t>
            </a:r>
            <a:endParaRPr sz="800" lang="en-IN">
              <a:solidFill>
                <a:srgbClr val="000000"/>
              </a:solidFill>
            </a:endParaRPr>
          </a:p>
          <a:p>
            <a:r>
              <a:rPr sz="800" lang="en-US">
                <a:solidFill>
                  <a:srgbClr val="000000"/>
                </a:solidFill>
              </a:rPr>
              <a:t>• To find which mode of channel generated maximum sales</a:t>
            </a:r>
            <a:endParaRPr sz="800" lang="en-IN">
              <a:solidFill>
                <a:srgbClr val="000000"/>
              </a:solidFill>
            </a:endParaRPr>
          </a:p>
          <a:p>
            <a:r>
              <a:rPr sz="800" lang="en-US">
                <a:solidFill>
                  <a:srgbClr val="000000"/>
                </a:solidFill>
              </a:rPr>
              <a:t>• To find yearly total sales</a:t>
            </a:r>
            <a:endParaRPr sz="800" lang="en-IN">
              <a:solidFill>
                <a:srgbClr val="000000"/>
              </a:solidFill>
            </a:endParaRPr>
          </a:p>
          <a:p>
            <a:r>
              <a:rPr sz="800" lang="en-US">
                <a:solidFill>
                  <a:srgbClr val="000000"/>
                </a:solidFill>
              </a:rPr>
              <a:t>• To find total sales and total profit by region</a:t>
            </a:r>
            <a:endParaRPr sz="800" lang="en-IN">
              <a:solidFill>
                <a:srgbClr val="000000"/>
              </a:solidFill>
            </a:endParaRPr>
          </a:p>
          <a:p>
            <a:r>
              <a:rPr sz="800" lang="en-US">
                <a:solidFill>
                  <a:srgbClr val="000000"/>
                </a:solidFill>
              </a:rPr>
              <a:t>• To find the number of units sold of a particular item type</a:t>
            </a:r>
            <a:endParaRPr sz="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3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/>
        </p:spPr>
      </p:pic>
      <p:sp>
        <p:nvSpPr>
          <p:cNvPr id="1048658" name="TextBox 5"/>
          <p:cNvSpPr txBox="1"/>
          <p:nvPr/>
        </p:nvSpPr>
        <p:spPr>
          <a:xfrm>
            <a:off x="152542" y="84912"/>
            <a:ext cx="1928913" cy="294641"/>
          </a:xfrm>
          <a:prstGeom prst="rect"/>
          <a:noFill/>
        </p:spPr>
        <p:txBody>
          <a:bodyPr rtlCol="0" wrap="square">
            <a:spAutoFit/>
          </a:bodyPr>
          <a:p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D</a:t>
            </a:r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a</a:t>
            </a:r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t</a:t>
            </a:r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a </a:t>
            </a:r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A</a:t>
            </a:r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n</a:t>
            </a:r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a</a:t>
            </a:r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l</a:t>
            </a:r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y</a:t>
            </a:r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s</a:t>
            </a:r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is</a:t>
            </a:r>
            <a:r>
              <a:rPr dirty="0" sz="1400" lang="en-US">
                <a:solidFill>
                  <a:srgbClr val="363537"/>
                </a:solidFill>
                <a:latin typeface="AlternateGothic2 BT" panose="020B0608020202050204" pitchFamily="34" charset="0"/>
                <a:ea typeface="Roboto Bk" pitchFamily="2" charset="0"/>
                <a:cs typeface="Aharoni" panose="02010803020104030203" pitchFamily="2" charset="-79"/>
              </a:rPr>
              <a:t>:</a:t>
            </a:r>
            <a:endParaRPr dirty="0" lang="en-US">
              <a:solidFill>
                <a:srgbClr val="363537"/>
              </a:solidFill>
              <a:latin typeface="AlternateGothic2 BT" panose="020B0608020202050204" pitchFamily="34" charset="0"/>
              <a:ea typeface="Roboto Bk" pitchFamily="2" charset="0"/>
              <a:cs typeface="Aharoni" panose="02010803020104030203" pitchFamily="2" charset="-79"/>
            </a:endParaRPr>
          </a:p>
        </p:txBody>
      </p:sp>
      <p:pic>
        <p:nvPicPr>
          <p:cNvPr id="2097155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586461" y="492946"/>
            <a:ext cx="2027476" cy="1222459"/>
          </a:xfrm>
          <a:prstGeom prst="rect"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Picture 3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/>
        </p:spPr>
      </p:pic>
      <p:pic>
        <p:nvPicPr>
          <p:cNvPr id="2097158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21600000">
            <a:off x="186832" y="127508"/>
            <a:ext cx="2826736" cy="1701291"/>
          </a:xfrm>
          <a:prstGeom prst="rect"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9" name="Picture 3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/>
        </p:spPr>
      </p:pic>
      <p:pic>
        <p:nvPicPr>
          <p:cNvPr id="2097161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565334" y="167902"/>
            <a:ext cx="2201367" cy="1507281"/>
          </a:xfrm>
          <a:prstGeom prst="rect"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Picture 3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/>
        </p:spPr>
      </p:pic>
      <p:pic>
        <p:nvPicPr>
          <p:cNvPr id="2097165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88647" y="236947"/>
            <a:ext cx="3023106" cy="1354904"/>
          </a:xfrm>
          <a:prstGeom prst="rect"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6" name="Picture 3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55883" t="33452" r="15262" b="13956"/>
          <a:stretch>
            <a:fillRect/>
          </a:stretch>
        </p:blipFill>
        <p:spPr>
          <a:xfrm rot="16200000">
            <a:off x="692946" y="-678657"/>
            <a:ext cx="1814511" cy="3200402"/>
          </a:xfrm>
          <a:prstGeom prst="rect"/>
        </p:spPr>
      </p:pic>
      <p:pic>
        <p:nvPicPr>
          <p:cNvPr id="2097168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0" y="20201"/>
            <a:ext cx="3200400" cy="1788397"/>
          </a:xfrm>
          <a:prstGeom prst="rect"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1" name=""/>
          <p:cNvSpPr txBox="1"/>
          <p:nvPr/>
        </p:nvSpPr>
        <p:spPr>
          <a:xfrm>
            <a:off x="139252" y="521990"/>
            <a:ext cx="3108282" cy="1107440"/>
          </a:xfrm>
          <a:prstGeom prst="rect"/>
        </p:spPr>
        <p:txBody>
          <a:bodyPr rtlCol="0" wrap="square">
            <a:spAutoFit/>
          </a:bodyPr>
          <a:p>
            <a:pPr indent="0" marL="0">
              <a:buNone/>
            </a:pPr>
            <a:r>
              <a:rPr sz="700" lang="en-US">
                <a:solidFill>
                  <a:srgbClr val="000000"/>
                </a:solidFill>
              </a:rPr>
              <a:t>T</a:t>
            </a:r>
            <a:r>
              <a:rPr sz="700" lang="en-IN">
                <a:solidFill>
                  <a:srgbClr val="000000"/>
                </a:solidFill>
              </a:rPr>
              <a:t>he total sales is $137.35 million out of which total profit is $44.17 million.
• The average profit margin and unit price is $32.16 and $276.76 respectively.
• The “H” order priority gave the highest sales, which means people need </a:t>
            </a:r>
            <a:r>
              <a:rPr sz="700" lang="en-US">
                <a:solidFill>
                  <a:srgbClr val="000000"/>
                </a:solidFill>
              </a:rPr>
              <a:t>t</a:t>
            </a:r>
            <a:r>
              <a:rPr sz="700" lang="en-IN">
                <a:solidFill>
                  <a:srgbClr val="000000"/>
                </a:solidFill>
              </a:rPr>
              <a:t>heir products fast.
• “Cosmetics” products gave the highest sales.
• Majority of people still prefer “Offline Channel” for buying products.
• The year 2012 has seen the highest sales
• The Sub-Saharan Africa region has seen the highest sales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8692" name=""/>
          <p:cNvSpPr txBox="1"/>
          <p:nvPr/>
        </p:nvSpPr>
        <p:spPr>
          <a:xfrm>
            <a:off x="139252" y="197115"/>
            <a:ext cx="2954415" cy="231140"/>
          </a:xfrm>
          <a:prstGeom prst="rect"/>
        </p:spPr>
        <p:txBody>
          <a:bodyPr rtlCol="0" wrap="square">
            <a:spAutoFit/>
          </a:bodyPr>
          <a:p>
            <a:r>
              <a:rPr sz="1000" lang="en-US">
                <a:solidFill>
                  <a:srgbClr val="000000"/>
                </a:solidFill>
              </a:rPr>
              <a:t>I</a:t>
            </a:r>
            <a:r>
              <a:rPr sz="1000" lang="en-US">
                <a:solidFill>
                  <a:srgbClr val="000000"/>
                </a:solidFill>
              </a:rPr>
              <a:t>n</a:t>
            </a:r>
            <a:r>
              <a:rPr sz="1000" lang="en-US">
                <a:solidFill>
                  <a:srgbClr val="000000"/>
                </a:solidFill>
              </a:rPr>
              <a:t>s</a:t>
            </a:r>
            <a:r>
              <a:rPr sz="1000" lang="en-US">
                <a:solidFill>
                  <a:srgbClr val="000000"/>
                </a:solidFill>
              </a:rPr>
              <a:t>i</a:t>
            </a:r>
            <a:r>
              <a:rPr sz="1000" lang="en-US">
                <a:solidFill>
                  <a:srgbClr val="000000"/>
                </a:solidFill>
              </a:rPr>
              <a:t>g</a:t>
            </a:r>
            <a:r>
              <a:rPr sz="1000" lang="en-US">
                <a:solidFill>
                  <a:srgbClr val="000000"/>
                </a:solidFill>
              </a:rPr>
              <a:t>hts</a:t>
            </a:r>
            <a:r>
              <a:rPr sz="1000" lang="en-US">
                <a:solidFill>
                  <a:srgbClr val="000000"/>
                </a:solidFill>
              </a:rPr>
              <a:t>: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Name Card</dc:title>
  <dc:creator>copyright@2019—dreamer; ABATARA1</dc:creator>
  <cp:lastModifiedBy>Administrator</cp:lastModifiedBy>
  <dcterms:created xsi:type="dcterms:W3CDTF">2016-11-29T18:23:22Z</dcterms:created>
  <dcterms:modified xsi:type="dcterms:W3CDTF">2024-07-05T08:33:42Z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8cd9691538be455e8f435fb261e806e5</vt:lpwstr>
  </property>
</Properties>
</file>